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381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08"/>
    <p:restoredTop sz="92888"/>
  </p:normalViewPr>
  <p:slideViewPr>
    <p:cSldViewPr snapToGrid="0" snapToObjects="1">
      <p:cViewPr varScale="1">
        <p:scale>
          <a:sx n="72" d="100"/>
          <a:sy n="72" d="100"/>
        </p:scale>
        <p:origin x="15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971B-06BF-B14E-9C2A-E8906510AEDF}" type="datetimeFigureOut">
              <a:rPr lang="en-US" smtClean="0"/>
              <a:t>2/4/20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EC3C6652-4F19-6D49-977F-7E8F2A8D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01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971B-06BF-B14E-9C2A-E8906510AEDF}" type="datetimeFigureOut">
              <a:rPr lang="en-US" smtClean="0"/>
              <a:t>2/4/20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6652-4F19-6D49-977F-7E8F2A8D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82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915971B-06BF-B14E-9C2A-E8906510AEDF}" type="datetimeFigureOut">
              <a:rPr lang="en-US" smtClean="0"/>
              <a:t>2/4/20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EC3C6652-4F19-6D49-977F-7E8F2A8D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96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971B-06BF-B14E-9C2A-E8906510AEDF}" type="datetimeFigureOut">
              <a:rPr lang="en-US" smtClean="0"/>
              <a:t>2/4/20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6652-4F19-6D49-977F-7E8F2A8D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251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971B-06BF-B14E-9C2A-E8906510AEDF}" type="datetimeFigureOut">
              <a:rPr lang="en-US" smtClean="0"/>
              <a:t>2/4/20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6652-4F19-6D49-977F-7E8F2A8D6BB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83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971B-06BF-B14E-9C2A-E8906510AEDF}" type="datetimeFigureOut">
              <a:rPr lang="en-US" smtClean="0"/>
              <a:t>2/4/20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6652-4F19-6D49-977F-7E8F2A8D6BB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955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971B-06BF-B14E-9C2A-E8906510AEDF}" type="datetimeFigureOut">
              <a:rPr lang="en-US" smtClean="0"/>
              <a:t>2/4/20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6652-4F19-6D49-977F-7E8F2A8D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6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971B-06BF-B14E-9C2A-E8906510AEDF}" type="datetimeFigureOut">
              <a:rPr lang="en-US" smtClean="0"/>
              <a:t>2/4/20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6652-4F19-6D49-977F-7E8F2A8D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721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971B-06BF-B14E-9C2A-E8906510AEDF}" type="datetimeFigureOut">
              <a:rPr lang="en-US" smtClean="0"/>
              <a:t>2/4/20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6652-4F19-6D49-977F-7E8F2A8D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32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971B-06BF-B14E-9C2A-E8906510AEDF}" type="datetimeFigureOut">
              <a:rPr lang="en-US" smtClean="0"/>
              <a:t>2/4/20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6652-4F19-6D49-977F-7E8F2A8D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0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971B-06BF-B14E-9C2A-E8906510AEDF}" type="datetimeFigureOut">
              <a:rPr lang="en-US" smtClean="0"/>
              <a:t>2/4/20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6652-4F19-6D49-977F-7E8F2A8D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690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971B-06BF-B14E-9C2A-E8906510AEDF}" type="datetimeFigureOut">
              <a:rPr lang="en-US" smtClean="0"/>
              <a:t>2/4/20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6652-4F19-6D49-977F-7E8F2A8D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60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915971B-06BF-B14E-9C2A-E8906510AEDF}" type="datetimeFigureOut">
              <a:rPr lang="en-US" smtClean="0"/>
              <a:t>2/4/20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EC3C6652-4F19-6D49-977F-7E8F2A8D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16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2" r:id="rId1"/>
    <p:sldLayoutId id="2147484383" r:id="rId2"/>
    <p:sldLayoutId id="2147484384" r:id="rId3"/>
    <p:sldLayoutId id="2147484385" r:id="rId4"/>
    <p:sldLayoutId id="2147484386" r:id="rId5"/>
    <p:sldLayoutId id="2147484387" r:id="rId6"/>
    <p:sldLayoutId id="2147484388" r:id="rId7"/>
    <p:sldLayoutId id="2147484389" r:id="rId8"/>
    <p:sldLayoutId id="2147484390" r:id="rId9"/>
    <p:sldLayoutId id="2147484391" r:id="rId10"/>
    <p:sldLayoutId id="2147484392" r:id="rId11"/>
    <p:sldLayoutId id="214748439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iff"/><Relationship Id="rId3" Type="http://schemas.openxmlformats.org/officeDocument/2006/relationships/image" Target="../media/image7.tiff"/><Relationship Id="rId7" Type="http://schemas.openxmlformats.org/officeDocument/2006/relationships/image" Target="../media/image11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4" Type="http://schemas.openxmlformats.org/officeDocument/2006/relationships/image" Target="../media/image8.tiff"/><Relationship Id="rId9" Type="http://schemas.openxmlformats.org/officeDocument/2006/relationships/image" Target="../media/image13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C971F-5691-3448-8020-CB66E538E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1565" y="1349726"/>
            <a:ext cx="9966960" cy="3035808"/>
          </a:xfrm>
        </p:spPr>
        <p:txBody>
          <a:bodyPr/>
          <a:lstStyle/>
          <a:p>
            <a:r>
              <a:rPr lang="en-US" dirty="0"/>
              <a:t>Path of Inspiration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47C6F1-5D4B-574D-BF1C-FBFB538FFF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385534"/>
            <a:ext cx="7891272" cy="106984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Group activity inspired by </a:t>
            </a:r>
          </a:p>
          <a:p>
            <a:pPr algn="ctr"/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Lizzie Demands a Seat!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FB39EF-0A1C-214A-99F5-C996F1E14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1328" y="3417882"/>
            <a:ext cx="2585423" cy="329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91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721A0-1814-0F47-8E06-739556E2B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694" y="107576"/>
            <a:ext cx="10781493" cy="1609344"/>
          </a:xfrm>
        </p:spPr>
        <p:txBody>
          <a:bodyPr/>
          <a:lstStyle/>
          <a:p>
            <a:r>
              <a:rPr lang="en-US" dirty="0"/>
              <a:t>What does it mean to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inspire</a:t>
            </a:r>
            <a:r>
              <a:rPr lang="en-US" dirty="0"/>
              <a:t> someone?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FF3FD-201F-1D4A-AB7B-302EE8735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658" y="1450722"/>
            <a:ext cx="10058400" cy="4050792"/>
          </a:xfrm>
        </p:spPr>
        <p:txBody>
          <a:bodyPr>
            <a:normAutofit/>
          </a:bodyPr>
          <a:lstStyle/>
          <a:p>
            <a:r>
              <a:rPr lang="en-US" sz="2800" dirty="0"/>
              <a:t>To make someone want to do something important </a:t>
            </a:r>
          </a:p>
          <a:p>
            <a:r>
              <a:rPr lang="en-US" sz="2800" dirty="0"/>
              <a:t>To give strength or courage to do something difficult</a:t>
            </a:r>
          </a:p>
          <a:p>
            <a:r>
              <a:rPr lang="en-US" sz="2800" dirty="0"/>
              <a:t>To be an example for others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E74D3E-45AE-DA41-8BE0-B997D875E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0858" y="4435550"/>
            <a:ext cx="1932719" cy="2247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BA61A7-B127-DE44-8BB5-4C1284237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7550" y="1482720"/>
            <a:ext cx="1928222" cy="25683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9C2F4E-58B3-1045-AAF6-CA433F25A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184" y="2629489"/>
            <a:ext cx="3271872" cy="21812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64832D-FDE5-8A46-9D62-B6EFB0E30D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719" y="3679969"/>
            <a:ext cx="1906513" cy="24693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DD389D-ECF4-734B-90C8-C45C5EF163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2843" y="4498501"/>
            <a:ext cx="1801502" cy="22794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09118C-7A3C-B347-887E-CA41592A1F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6836" y="4617894"/>
            <a:ext cx="1845033" cy="21791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06928A-9938-E844-81EB-A712B771ED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422" y="3395792"/>
            <a:ext cx="1766613" cy="22054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566713-4A9A-DD40-AEE7-D798E0A836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2470" y="4375303"/>
            <a:ext cx="1854128" cy="225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78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76D7C-A954-9D4C-8D5D-06F11C43F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Inspired Elizabeth Jennings?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31A31-7004-4049-9085-56849125ABC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3541" y="2368196"/>
            <a:ext cx="10394707" cy="3691945"/>
          </a:xfrm>
        </p:spPr>
        <p:txBody>
          <a:bodyPr>
            <a:normAutofit/>
          </a:bodyPr>
          <a:lstStyle/>
          <a:p>
            <a:r>
              <a:rPr lang="en-US" sz="2800" dirty="0"/>
              <a:t>Her grandfather </a:t>
            </a:r>
          </a:p>
          <a:p>
            <a:r>
              <a:rPr lang="en-US" sz="2800" dirty="0"/>
              <a:t>Her parents, who worked to end slavery and gain equal rights in the north for African Americans.</a:t>
            </a:r>
          </a:p>
          <a:p>
            <a:r>
              <a:rPr lang="en-US" sz="2800" dirty="0"/>
              <a:t>Leaders like Frederick Douglass</a:t>
            </a:r>
          </a:p>
          <a:p>
            <a:r>
              <a:rPr lang="en-US" sz="2800" dirty="0"/>
              <a:t>Her community</a:t>
            </a:r>
          </a:p>
          <a:p>
            <a:r>
              <a:rPr lang="en-US" sz="2800" dirty="0"/>
              <a:t>Her students</a:t>
            </a:r>
          </a:p>
        </p:txBody>
      </p:sp>
    </p:spTree>
    <p:extLst>
      <p:ext uri="{BB962C8B-B14F-4D97-AF65-F5344CB8AC3E}">
        <p14:creationId xmlns:p14="http://schemas.microsoft.com/office/powerpoint/2010/main" val="2295375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CF23AD8-0A79-BB44-9E6E-7D57825AC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14887">
            <a:off x="7622344" y="1517947"/>
            <a:ext cx="3009900" cy="3009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1116B7-D522-7C45-BCBF-4373FBC4D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73269">
            <a:off x="738537" y="3196024"/>
            <a:ext cx="3009900" cy="3009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9630AD-AC1C-1F4D-A807-CD0331F24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60334"/>
            <a:ext cx="10058400" cy="1609344"/>
          </a:xfrm>
        </p:spPr>
        <p:txBody>
          <a:bodyPr/>
          <a:lstStyle/>
          <a:p>
            <a:r>
              <a:rPr lang="en-US" dirty="0"/>
              <a:t>Who did Elizabeth Jennings inspire?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6E806-156C-8244-9775-7AB83403E35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3541" y="1869678"/>
            <a:ext cx="10394707" cy="4710416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Other African Americans who pushed for the right to ride</a:t>
            </a:r>
          </a:p>
          <a:p>
            <a:r>
              <a:rPr lang="en-US" sz="2800" dirty="0"/>
              <a:t>Her community</a:t>
            </a:r>
          </a:p>
          <a:p>
            <a:r>
              <a:rPr lang="en-US" sz="2800" dirty="0"/>
              <a:t>Her students</a:t>
            </a:r>
          </a:p>
          <a:p>
            <a:pPr marL="0" indent="0">
              <a:buNone/>
            </a:pPr>
            <a:endParaRPr lang="en-US" sz="2800" dirty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Inspiration passed from one person to the next, 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into the future….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713B18-5C75-6F47-AC2E-477032CE5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3951" y="2908086"/>
            <a:ext cx="2872390" cy="191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551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ACAA9-3B52-6D43-B281-07B276563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65" y="484632"/>
            <a:ext cx="11403105" cy="4804544"/>
          </a:xfrm>
        </p:spPr>
        <p:txBody>
          <a:bodyPr/>
          <a:lstStyle/>
          <a:p>
            <a:r>
              <a:rPr lang="en-US" dirty="0"/>
              <a:t>Now…</a:t>
            </a:r>
            <a:br>
              <a:rPr lang="en-US" dirty="0"/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Who</a:t>
            </a:r>
            <a:r>
              <a:rPr lang="en-US" dirty="0"/>
              <a:t> inspires You? </a:t>
            </a:r>
            <a:br>
              <a:rPr lang="en-US" dirty="0"/>
            </a:br>
            <a:r>
              <a:rPr lang="en-US" dirty="0"/>
              <a:t>What does this person do to inspire you? </a:t>
            </a:r>
          </a:p>
        </p:txBody>
      </p:sp>
    </p:spTree>
    <p:extLst>
      <p:ext uri="{BB962C8B-B14F-4D97-AF65-F5344CB8AC3E}">
        <p14:creationId xmlns:p14="http://schemas.microsoft.com/office/powerpoint/2010/main" val="1308549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1D594-B375-924F-A868-CC5FE3EEBE5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39670" y="1649506"/>
            <a:ext cx="7560295" cy="3962400"/>
          </a:xfrm>
        </p:spPr>
        <p:txBody>
          <a:bodyPr>
            <a:normAutofit/>
          </a:bodyPr>
          <a:lstStyle/>
          <a:p>
            <a:r>
              <a:rPr lang="en-US" sz="2800" dirty="0"/>
              <a:t>Put one foot on a piece of paper.</a:t>
            </a:r>
          </a:p>
          <a:p>
            <a:r>
              <a:rPr lang="en-US" sz="2800" dirty="0"/>
              <a:t>Trace the outline of your shoe.</a:t>
            </a:r>
          </a:p>
          <a:p>
            <a:r>
              <a:rPr lang="en-US" sz="2800" dirty="0"/>
              <a:t>Cut it out. </a:t>
            </a:r>
          </a:p>
          <a:p>
            <a:r>
              <a:rPr lang="en-US" sz="2800" dirty="0"/>
              <a:t>On the footprint, write or draw to tell who inspires you.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“______ inspires me because ___________.”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F3EE15-EFE1-2540-84CC-6038FCBD5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94" y="293968"/>
            <a:ext cx="2870200" cy="641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9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ACAA9-3B52-6D43-B281-07B276563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812" y="1273526"/>
            <a:ext cx="11403105" cy="4804544"/>
          </a:xfrm>
        </p:spPr>
        <p:txBody>
          <a:bodyPr>
            <a:normAutofit fontScale="90000"/>
          </a:bodyPr>
          <a:lstStyle/>
          <a:p>
            <a:r>
              <a:rPr lang="en-US" dirty="0"/>
              <a:t>Who would </a:t>
            </a:r>
            <a:r>
              <a:rPr lang="en-US" dirty="0">
                <a:solidFill>
                  <a:srgbClr val="C00000"/>
                </a:solidFill>
              </a:rPr>
              <a:t>you</a:t>
            </a:r>
            <a:r>
              <a:rPr lang="en-US" dirty="0"/>
              <a:t> like to inspire?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How do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you </a:t>
            </a:r>
            <a:r>
              <a:rPr lang="en-US" dirty="0"/>
              <a:t>want to inspire others?</a:t>
            </a:r>
            <a:br>
              <a:rPr lang="en-US" dirty="0"/>
            </a:br>
            <a:r>
              <a:rPr lang="en-US" dirty="0"/>
              <a:t>How do </a:t>
            </a:r>
            <a:r>
              <a:rPr lang="en-US" dirty="0">
                <a:solidFill>
                  <a:srgbClr val="C00000"/>
                </a:solidFill>
              </a:rPr>
              <a:t>you</a:t>
            </a:r>
            <a:r>
              <a:rPr lang="en-US" dirty="0"/>
              <a:t> want to make the world a better place? </a:t>
            </a:r>
            <a:br>
              <a:rPr lang="en-US" dirty="0"/>
            </a:br>
            <a:r>
              <a:rPr lang="en-US" dirty="0"/>
              <a:t>Now… Or in the future…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092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1D594-B375-924F-A868-CC5FE3EEBE5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8257" y="1810871"/>
            <a:ext cx="7560295" cy="3962400"/>
          </a:xfrm>
        </p:spPr>
        <p:txBody>
          <a:bodyPr>
            <a:normAutofit/>
          </a:bodyPr>
          <a:lstStyle/>
          <a:p>
            <a:r>
              <a:rPr lang="en-US" sz="2800" dirty="0"/>
              <a:t>Put your other foot on a piece of paper.</a:t>
            </a:r>
          </a:p>
          <a:p>
            <a:r>
              <a:rPr lang="en-US" sz="2800" dirty="0"/>
              <a:t>Trace the outline of your shoe.</a:t>
            </a:r>
          </a:p>
          <a:p>
            <a:r>
              <a:rPr lang="en-US" sz="2800" dirty="0"/>
              <a:t>Cut it out. </a:t>
            </a:r>
          </a:p>
          <a:p>
            <a:r>
              <a:rPr lang="en-US" sz="2800" dirty="0"/>
              <a:t>On the footprint, write or draw to tell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who</a:t>
            </a:r>
            <a:r>
              <a:rPr lang="en-US" sz="2800" dirty="0"/>
              <a:t> you would like to inspire. And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how</a:t>
            </a:r>
            <a:r>
              <a:rPr lang="en-US" sz="2800" dirty="0"/>
              <a:t> you would inspire others.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“I want to inspire ______ by ___________.”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F3EE15-EFE1-2540-84CC-6038FCBD5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31052" y="276039"/>
            <a:ext cx="3136900" cy="641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56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2DBA6D-4ABE-8740-BDE5-6AF85C141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04209">
            <a:off x="757518" y="3537697"/>
            <a:ext cx="3009900" cy="3009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E167D0-9671-C241-9889-36A804ECE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04209">
            <a:off x="4449921" y="2153897"/>
            <a:ext cx="3009900" cy="3009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0E4030-23E4-B94E-A24A-00E89028E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04209">
            <a:off x="8061743" y="785665"/>
            <a:ext cx="3009900" cy="30099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6BC40-4117-904F-89FE-10A0CDB0B5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4083" y="619451"/>
            <a:ext cx="11165541" cy="5315184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800" dirty="0"/>
              <a:t>Share your ideas with others. </a:t>
            </a:r>
          </a:p>
          <a:p>
            <a:r>
              <a:rPr lang="en-US" sz="2800" dirty="0"/>
              <a:t>Then make a Path of Inspiration with your footsteps.</a:t>
            </a:r>
          </a:p>
          <a:p>
            <a:r>
              <a:rPr lang="en-US" sz="2800" dirty="0"/>
              <a:t>Put your path on the wall or along </a:t>
            </a:r>
          </a:p>
          <a:p>
            <a:pPr marL="0" indent="0">
              <a:buNone/>
            </a:pPr>
            <a:r>
              <a:rPr lang="en-US" sz="2800" dirty="0"/>
              <a:t>  the edge of a hallway to… </a:t>
            </a:r>
          </a:p>
          <a:p>
            <a:pPr marL="0" indent="0">
              <a:buNone/>
            </a:pPr>
            <a:r>
              <a:rPr lang="en-US" sz="2800" dirty="0"/>
              <a:t>  								</a:t>
            </a:r>
          </a:p>
          <a:p>
            <a:pPr marL="0" indent="0">
              <a:buNone/>
            </a:pPr>
            <a:r>
              <a:rPr lang="en-US" sz="2800" dirty="0"/>
              <a:t>							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… inspire others!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387879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{9274B245-63F2-E447-8593-F7C1A4C93870}tf10001120</Template>
  <TotalTime>651</TotalTime>
  <Words>308</Words>
  <Application>Microsoft Macintosh PowerPoint</Application>
  <PresentationFormat>Widescreen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Rockwell</vt:lpstr>
      <vt:lpstr>Rockwell Condensed</vt:lpstr>
      <vt:lpstr>Rockwell Extra Bold</vt:lpstr>
      <vt:lpstr>Wingdings</vt:lpstr>
      <vt:lpstr>Wood Type</vt:lpstr>
      <vt:lpstr>Path of Inspiration</vt:lpstr>
      <vt:lpstr>What does it mean to inspire someone?</vt:lpstr>
      <vt:lpstr>Who Inspired Elizabeth Jennings?</vt:lpstr>
      <vt:lpstr>Who did Elizabeth Jennings inspire?</vt:lpstr>
      <vt:lpstr>Now… Who inspires You?  What does this person do to inspire you? </vt:lpstr>
      <vt:lpstr>PowerPoint Presentation</vt:lpstr>
      <vt:lpstr>Who would you like to inspire?  How do you want to inspire others? How do you want to make the world a better place?  Now… Or in the future…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 of Inspiration</dc:title>
  <dc:creator>Beth Anderson</dc:creator>
  <cp:lastModifiedBy>Beth Anderson</cp:lastModifiedBy>
  <cp:revision>14</cp:revision>
  <dcterms:created xsi:type="dcterms:W3CDTF">2020-01-31T18:01:09Z</dcterms:created>
  <dcterms:modified xsi:type="dcterms:W3CDTF">2020-02-05T03:42:05Z</dcterms:modified>
</cp:coreProperties>
</file>